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5pPr>
    <a:lvl6pPr marL="2286000" algn="l" defTabSz="914400" rtl="0" eaLnBrk="1" latinLnBrk="0" hangingPunct="1"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6pPr>
    <a:lvl7pPr marL="2743200" algn="l" defTabSz="914400" rtl="0" eaLnBrk="1" latinLnBrk="0" hangingPunct="1"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7pPr>
    <a:lvl8pPr marL="3200400" algn="l" defTabSz="914400" rtl="0" eaLnBrk="1" latinLnBrk="0" hangingPunct="1"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8pPr>
    <a:lvl9pPr marL="3657600" algn="l" defTabSz="914400" rtl="0" eaLnBrk="1" latinLnBrk="0" hangingPunct="1"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90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hape 2"/>
          <p:cNvSpPr>
            <a:spLocks noGrp="1" noRo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custGeom>
            <a:avLst/>
            <a:gdLst>
              <a:gd name="T0" fmla="*/ 0 w 120000"/>
              <a:gd name="T1" fmla="*/ 0 h 120000"/>
              <a:gd name="T2" fmla="*/ 120000 w 120000"/>
              <a:gd name="T3" fmla="*/ 120000 h 120000"/>
            </a:gdLst>
            <a:ahLst/>
            <a:cxnLst>
              <a:cxn ang="0">
                <a:pos x="0" y="0"/>
              </a:cxn>
              <a:cxn ang="0">
                <a:pos x="120000" y="0"/>
              </a:cxn>
              <a:cxn ang="0">
                <a:pos x="120000" y="120000"/>
              </a:cxn>
              <a:cxn ang="0">
                <a:pos x="0" y="120000"/>
              </a:cxn>
            </a:cxnLst>
            <a:rect l="T0" t="T1" r="T2" b="T3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endParaRPr noProof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742950" indent="-28575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1143000" indent="-228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600200" indent="-228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2057400" indent="-228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Shape 73"/>
          <p:cNvSpPr>
            <a:spLocks noGrp="1" noRot="1"/>
          </p:cNvSpPr>
          <p:nvPr>
            <p:ph type="sldImg" idx="2"/>
          </p:nvPr>
        </p:nvSpPr>
        <p:spPr>
          <a:noFill/>
        </p:spPr>
      </p:sp>
      <p:sp>
        <p:nvSpPr>
          <p:cNvPr id="10242" name="Shape 74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Shape 80"/>
          <p:cNvSpPr>
            <a:spLocks noGrp="1" noRot="1"/>
          </p:cNvSpPr>
          <p:nvPr>
            <p:ph type="sldImg" idx="2"/>
          </p:nvPr>
        </p:nvSpPr>
        <p:spPr>
          <a:noFill/>
        </p:spPr>
      </p:sp>
      <p:sp>
        <p:nvSpPr>
          <p:cNvPr id="12290" name="Shape 81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Shape 87"/>
          <p:cNvSpPr>
            <a:spLocks noGrp="1" noRot="1"/>
          </p:cNvSpPr>
          <p:nvPr>
            <p:ph type="sldImg" idx="2"/>
          </p:nvPr>
        </p:nvSpPr>
        <p:spPr>
          <a:noFill/>
        </p:spPr>
      </p:sp>
      <p:sp>
        <p:nvSpPr>
          <p:cNvPr id="14338" name="Shape 88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hape 94"/>
          <p:cNvSpPr>
            <a:spLocks noGrp="1" noRot="1"/>
          </p:cNvSpPr>
          <p:nvPr>
            <p:ph type="sldImg" idx="2"/>
          </p:nvPr>
        </p:nvSpPr>
        <p:spPr>
          <a:noFill/>
        </p:spPr>
      </p:sp>
      <p:sp>
        <p:nvSpPr>
          <p:cNvPr id="16386" name="Shape 95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hape 101"/>
          <p:cNvSpPr>
            <a:spLocks noGrp="1" noRot="1"/>
          </p:cNvSpPr>
          <p:nvPr>
            <p:ph type="sldImg" idx="2"/>
          </p:nvPr>
        </p:nvSpPr>
        <p:spPr>
          <a:noFill/>
        </p:spPr>
      </p:sp>
      <p:sp>
        <p:nvSpPr>
          <p:cNvPr id="18434" name="Shape 102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hape 112"/>
          <p:cNvSpPr>
            <a:spLocks noGrp="1" noRot="1"/>
          </p:cNvSpPr>
          <p:nvPr>
            <p:ph type="sldImg" idx="2"/>
          </p:nvPr>
        </p:nvSpPr>
        <p:spPr>
          <a:noFill/>
        </p:spPr>
      </p:sp>
      <p:sp>
        <p:nvSpPr>
          <p:cNvPr id="20482" name="Shape 113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8"/>
          <p:cNvSpPr>
            <a:spLocks noChangeArrowheads="1"/>
          </p:cNvSpPr>
          <p:nvPr/>
        </p:nvSpPr>
        <p:spPr bwMode="auto">
          <a:xfrm>
            <a:off x="0" y="1600200"/>
            <a:ext cx="9144000" cy="3657600"/>
          </a:xfrm>
          <a:prstGeom prst="rect">
            <a:avLst/>
          </a:prstGeom>
          <a:solidFill>
            <a:schemeClr val="tx1"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lIns="91425" tIns="45700" rIns="91425" bIns="45700" anchor="ctr"/>
          <a:lstStyle/>
          <a:p>
            <a:endParaRPr lang="en-US"/>
          </a:p>
        </p:txBody>
      </p:sp>
      <p:grpSp>
        <p:nvGrpSpPr>
          <p:cNvPr id="5" name="Shape 9"/>
          <p:cNvGrpSpPr>
            <a:grpSpLocks/>
          </p:cNvGrpSpPr>
          <p:nvPr/>
        </p:nvGrpSpPr>
        <p:grpSpPr bwMode="auto">
          <a:xfrm>
            <a:off x="0" y="-1588"/>
            <a:ext cx="1827213" cy="6859588"/>
            <a:chOff x="0" y="-1438"/>
            <a:chExt cx="798029" cy="6859503"/>
          </a:xfrm>
        </p:grpSpPr>
        <p:sp>
          <p:nvSpPr>
            <p:cNvPr id="6" name="Shape 10"/>
            <p:cNvSpPr>
              <a:spLocks/>
            </p:cNvSpPr>
            <p:nvPr/>
          </p:nvSpPr>
          <p:spPr bwMode="auto">
            <a:xfrm>
              <a:off x="0" y="-1438"/>
              <a:ext cx="798029" cy="6858065"/>
            </a:xfrm>
            <a:custGeom>
              <a:avLst/>
              <a:gdLst>
                <a:gd name="T0" fmla="*/ 0 w 500332"/>
                <a:gd name="T1" fmla="*/ 0 h 6875253"/>
                <a:gd name="T2" fmla="*/ 500332 w 500332"/>
                <a:gd name="T3" fmla="*/ 6875253 h 6875253"/>
              </a:gdLst>
              <a:ahLst/>
              <a:cxnLst>
                <a:cxn ang="0">
                  <a:pos x="0" y="0"/>
                </a:cxn>
                <a:cxn ang="0">
                  <a:pos x="500332" y="0"/>
                </a:cxn>
                <a:cxn ang="0">
                  <a:pos x="301925" y="6875253"/>
                </a:cxn>
                <a:cxn ang="0">
                  <a:pos x="0" y="6875253"/>
                </a:cxn>
                <a:cxn ang="0">
                  <a:pos x="0" y="0"/>
                </a:cxn>
              </a:cxnLst>
              <a:rect l="T0" t="T1" r="T2" b="T3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 anchor="ctr"/>
            <a:lstStyle/>
            <a:p>
              <a:endParaRPr lang="en-US"/>
            </a:p>
          </p:txBody>
        </p:sp>
        <p:sp>
          <p:nvSpPr>
            <p:cNvPr id="7" name="Shape 11"/>
            <p:cNvSpPr>
              <a:spLocks/>
            </p:cNvSpPr>
            <p:nvPr/>
          </p:nvSpPr>
          <p:spPr bwMode="auto">
            <a:xfrm>
              <a:off x="0" y="0"/>
              <a:ext cx="399014" cy="6858065"/>
            </a:xfrm>
            <a:custGeom>
              <a:avLst/>
              <a:gdLst>
                <a:gd name="T0" fmla="*/ 0 w 500332"/>
                <a:gd name="T1" fmla="*/ 0 h 6875253"/>
                <a:gd name="T2" fmla="*/ 500332 w 500332"/>
                <a:gd name="T3" fmla="*/ 6875253 h 6875253"/>
              </a:gdLst>
              <a:ahLst/>
              <a:cxnLst>
                <a:cxn ang="0">
                  <a:pos x="0" y="0"/>
                </a:cxn>
                <a:cxn ang="0">
                  <a:pos x="500332" y="0"/>
                </a:cxn>
                <a:cxn ang="0">
                  <a:pos x="301925" y="6875253"/>
                </a:cxn>
                <a:cxn ang="0">
                  <a:pos x="0" y="6875253"/>
                </a:cxn>
                <a:cxn ang="0">
                  <a:pos x="0" y="0"/>
                </a:cxn>
              </a:cxnLst>
              <a:rect l="T0" t="T1" r="T2" b="T3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9804"/>
              </a:schemeClr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 anchor="ctr"/>
            <a:lstStyle/>
            <a:p>
              <a:endParaRPr lang="en-US"/>
            </a:p>
          </p:txBody>
        </p:sp>
      </p:grpSp>
      <p:grpSp>
        <p:nvGrpSpPr>
          <p:cNvPr id="8" name="Shape 12"/>
          <p:cNvGrpSpPr>
            <a:grpSpLocks/>
          </p:cNvGrpSpPr>
          <p:nvPr/>
        </p:nvGrpSpPr>
        <p:grpSpPr bwMode="auto">
          <a:xfrm flipH="1">
            <a:off x="7316788" y="0"/>
            <a:ext cx="1827212" cy="6859588"/>
            <a:chOff x="0" y="-1438"/>
            <a:chExt cx="798029" cy="6859503"/>
          </a:xfrm>
        </p:grpSpPr>
        <p:sp>
          <p:nvSpPr>
            <p:cNvPr id="9" name="Shape 13"/>
            <p:cNvSpPr>
              <a:spLocks/>
            </p:cNvSpPr>
            <p:nvPr/>
          </p:nvSpPr>
          <p:spPr bwMode="auto">
            <a:xfrm>
              <a:off x="0" y="-1438"/>
              <a:ext cx="798029" cy="6858065"/>
            </a:xfrm>
            <a:custGeom>
              <a:avLst/>
              <a:gdLst>
                <a:gd name="T0" fmla="*/ 0 w 500332"/>
                <a:gd name="T1" fmla="*/ 0 h 6875253"/>
                <a:gd name="T2" fmla="*/ 500332 w 500332"/>
                <a:gd name="T3" fmla="*/ 6875253 h 6875253"/>
              </a:gdLst>
              <a:ahLst/>
              <a:cxnLst>
                <a:cxn ang="0">
                  <a:pos x="0" y="0"/>
                </a:cxn>
                <a:cxn ang="0">
                  <a:pos x="500332" y="0"/>
                </a:cxn>
                <a:cxn ang="0">
                  <a:pos x="301925" y="6875253"/>
                </a:cxn>
                <a:cxn ang="0">
                  <a:pos x="0" y="6875253"/>
                </a:cxn>
                <a:cxn ang="0">
                  <a:pos x="0" y="0"/>
                </a:cxn>
              </a:cxnLst>
              <a:rect l="T0" t="T1" r="T2" b="T3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 anchor="ctr"/>
            <a:lstStyle/>
            <a:p>
              <a:endParaRPr lang="en-US"/>
            </a:p>
          </p:txBody>
        </p:sp>
        <p:sp>
          <p:nvSpPr>
            <p:cNvPr id="10" name="Shape 14"/>
            <p:cNvSpPr>
              <a:spLocks/>
            </p:cNvSpPr>
            <p:nvPr/>
          </p:nvSpPr>
          <p:spPr bwMode="auto">
            <a:xfrm>
              <a:off x="0" y="0"/>
              <a:ext cx="399014" cy="6858065"/>
            </a:xfrm>
            <a:custGeom>
              <a:avLst/>
              <a:gdLst>
                <a:gd name="T0" fmla="*/ 0 w 500332"/>
                <a:gd name="T1" fmla="*/ 0 h 6875253"/>
                <a:gd name="T2" fmla="*/ 500332 w 500332"/>
                <a:gd name="T3" fmla="*/ 6875253 h 6875253"/>
              </a:gdLst>
              <a:ahLst/>
              <a:cxnLst>
                <a:cxn ang="0">
                  <a:pos x="0" y="0"/>
                </a:cxn>
                <a:cxn ang="0">
                  <a:pos x="500332" y="0"/>
                </a:cxn>
                <a:cxn ang="0">
                  <a:pos x="301925" y="6875253"/>
                </a:cxn>
                <a:cxn ang="0">
                  <a:pos x="0" y="6875253"/>
                </a:cxn>
                <a:cxn ang="0">
                  <a:pos x="0" y="0"/>
                </a:cxn>
              </a:cxnLst>
              <a:rect l="T0" t="T1" r="T2" b="T3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9804"/>
              </a:schemeClr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 anchor="ctr"/>
            <a:lstStyle/>
            <a:p>
              <a:endParaRPr lang="en-US"/>
            </a:p>
          </p:txBody>
        </p:sp>
      </p:grpSp>
      <p:sp>
        <p:nvSpPr>
          <p:cNvPr id="15" name="Shape 15"/>
          <p:cNvSpPr txBox="1">
            <a:spLocks noGrp="1"/>
          </p:cNvSpPr>
          <p:nvPr>
            <p:ph type="ctrTitle"/>
          </p:nvPr>
        </p:nvSpPr>
        <p:spPr>
          <a:xfrm>
            <a:off x="685800" y="2090913"/>
            <a:ext cx="7772400" cy="1650599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3048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indent="3048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indent="3048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indent="3048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indent="3048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indent="3048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indent="3048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indent="3048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indent="3048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ubTitle" idx="1"/>
          </p:nvPr>
        </p:nvSpPr>
        <p:spPr>
          <a:xfrm>
            <a:off x="685800" y="3886200"/>
            <a:ext cx="7772400" cy="878099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1524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indent="1524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indent="1524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indent="1524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indent="1524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indent="1524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indent="1524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indent="1524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indent="1524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ITLE_AND_BOD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8"/>
          <p:cNvSpPr>
            <a:spLocks noChangeArrowheads="1"/>
          </p:cNvSpPr>
          <p:nvPr/>
        </p:nvSpPr>
        <p:spPr bwMode="auto">
          <a:xfrm>
            <a:off x="0" y="-1588"/>
            <a:ext cx="9144000" cy="1525588"/>
          </a:xfrm>
          <a:prstGeom prst="rect">
            <a:avLst/>
          </a:prstGeom>
          <a:solidFill>
            <a:schemeClr val="bg2"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lIns="91425" tIns="45700" rIns="91425" bIns="45700" anchor="ctr"/>
          <a:lstStyle/>
          <a:p>
            <a:endParaRPr lang="en-US"/>
          </a:p>
        </p:txBody>
      </p:sp>
      <p:grpSp>
        <p:nvGrpSpPr>
          <p:cNvPr id="5" name="Shape 19"/>
          <p:cNvGrpSpPr>
            <a:grpSpLocks/>
          </p:cNvGrpSpPr>
          <p:nvPr/>
        </p:nvGrpSpPr>
        <p:grpSpPr bwMode="auto">
          <a:xfrm>
            <a:off x="0" y="-1588"/>
            <a:ext cx="649288" cy="6859588"/>
            <a:chOff x="0" y="-1438"/>
            <a:chExt cx="649180" cy="6859503"/>
          </a:xfrm>
        </p:grpSpPr>
        <p:sp>
          <p:nvSpPr>
            <p:cNvPr id="6" name="Shape 20"/>
            <p:cNvSpPr>
              <a:spLocks/>
            </p:cNvSpPr>
            <p:nvPr/>
          </p:nvSpPr>
          <p:spPr bwMode="auto">
            <a:xfrm>
              <a:off x="0" y="-1438"/>
              <a:ext cx="649180" cy="6858065"/>
            </a:xfrm>
            <a:custGeom>
              <a:avLst/>
              <a:gdLst>
                <a:gd name="T0" fmla="*/ 0 w 500332"/>
                <a:gd name="T1" fmla="*/ 0 h 6875253"/>
                <a:gd name="T2" fmla="*/ 500332 w 500332"/>
                <a:gd name="T3" fmla="*/ 6875253 h 6875253"/>
              </a:gdLst>
              <a:ahLst/>
              <a:cxnLst>
                <a:cxn ang="0">
                  <a:pos x="0" y="0"/>
                </a:cxn>
                <a:cxn ang="0">
                  <a:pos x="500332" y="0"/>
                </a:cxn>
                <a:cxn ang="0">
                  <a:pos x="301925" y="6875253"/>
                </a:cxn>
                <a:cxn ang="0">
                  <a:pos x="0" y="6875253"/>
                </a:cxn>
                <a:cxn ang="0">
                  <a:pos x="0" y="0"/>
                </a:cxn>
              </a:cxnLst>
              <a:rect l="T0" t="T1" r="T2" b="T3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A6378">
                <a:alpha val="9804"/>
              </a:srgbClr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 anchor="ctr"/>
            <a:lstStyle/>
            <a:p>
              <a:endParaRPr lang="en-US"/>
            </a:p>
          </p:txBody>
        </p:sp>
        <p:sp>
          <p:nvSpPr>
            <p:cNvPr id="7" name="Shape 21"/>
            <p:cNvSpPr>
              <a:spLocks/>
            </p:cNvSpPr>
            <p:nvPr/>
          </p:nvSpPr>
          <p:spPr bwMode="auto">
            <a:xfrm>
              <a:off x="0" y="0"/>
              <a:ext cx="500331" cy="6858065"/>
            </a:xfrm>
            <a:custGeom>
              <a:avLst/>
              <a:gdLst>
                <a:gd name="T0" fmla="*/ 0 w 500332"/>
                <a:gd name="T1" fmla="*/ 0 h 6875253"/>
                <a:gd name="T2" fmla="*/ 500332 w 500332"/>
                <a:gd name="T3" fmla="*/ 6875253 h 6875253"/>
              </a:gdLst>
              <a:ahLst/>
              <a:cxnLst>
                <a:cxn ang="0">
                  <a:pos x="0" y="0"/>
                </a:cxn>
                <a:cxn ang="0">
                  <a:pos x="500332" y="0"/>
                </a:cxn>
                <a:cxn ang="0">
                  <a:pos x="301925" y="6875253"/>
                </a:cxn>
                <a:cxn ang="0">
                  <a:pos x="0" y="6875253"/>
                </a:cxn>
                <a:cxn ang="0">
                  <a:pos x="0" y="0"/>
                </a:cxn>
              </a:cxnLst>
              <a:rect l="T0" t="T1" r="T2" b="T3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9804"/>
              </a:schemeClr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 anchor="ctr"/>
            <a:lstStyle/>
            <a:p>
              <a:endParaRPr lang="en-US"/>
            </a:p>
          </p:txBody>
        </p:sp>
      </p:grpSp>
      <p:grpSp>
        <p:nvGrpSpPr>
          <p:cNvPr id="8" name="Shape 22"/>
          <p:cNvGrpSpPr>
            <a:grpSpLocks/>
          </p:cNvGrpSpPr>
          <p:nvPr/>
        </p:nvGrpSpPr>
        <p:grpSpPr bwMode="auto">
          <a:xfrm flipH="1">
            <a:off x="8494713" y="0"/>
            <a:ext cx="649287" cy="6859588"/>
            <a:chOff x="0" y="-1438"/>
            <a:chExt cx="649180" cy="6859503"/>
          </a:xfrm>
        </p:grpSpPr>
        <p:sp>
          <p:nvSpPr>
            <p:cNvPr id="9" name="Shape 23"/>
            <p:cNvSpPr>
              <a:spLocks/>
            </p:cNvSpPr>
            <p:nvPr/>
          </p:nvSpPr>
          <p:spPr bwMode="auto">
            <a:xfrm>
              <a:off x="0" y="-1438"/>
              <a:ext cx="649180" cy="6858065"/>
            </a:xfrm>
            <a:custGeom>
              <a:avLst/>
              <a:gdLst>
                <a:gd name="T0" fmla="*/ 0 w 500332"/>
                <a:gd name="T1" fmla="*/ 0 h 6875253"/>
                <a:gd name="T2" fmla="*/ 500332 w 500332"/>
                <a:gd name="T3" fmla="*/ 6875253 h 6875253"/>
              </a:gdLst>
              <a:ahLst/>
              <a:cxnLst>
                <a:cxn ang="0">
                  <a:pos x="0" y="0"/>
                </a:cxn>
                <a:cxn ang="0">
                  <a:pos x="500332" y="0"/>
                </a:cxn>
                <a:cxn ang="0">
                  <a:pos x="301925" y="6875253"/>
                </a:cxn>
                <a:cxn ang="0">
                  <a:pos x="0" y="6875253"/>
                </a:cxn>
                <a:cxn ang="0">
                  <a:pos x="0" y="0"/>
                </a:cxn>
              </a:cxnLst>
              <a:rect l="T0" t="T1" r="T2" b="T3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A6378">
                <a:alpha val="9804"/>
              </a:srgbClr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 anchor="ctr"/>
            <a:lstStyle/>
            <a:p>
              <a:endParaRPr lang="en-US"/>
            </a:p>
          </p:txBody>
        </p:sp>
        <p:sp>
          <p:nvSpPr>
            <p:cNvPr id="10" name="Shape 24"/>
            <p:cNvSpPr>
              <a:spLocks/>
            </p:cNvSpPr>
            <p:nvPr/>
          </p:nvSpPr>
          <p:spPr bwMode="auto">
            <a:xfrm>
              <a:off x="0" y="0"/>
              <a:ext cx="500331" cy="6858065"/>
            </a:xfrm>
            <a:custGeom>
              <a:avLst/>
              <a:gdLst>
                <a:gd name="T0" fmla="*/ 0 w 500332"/>
                <a:gd name="T1" fmla="*/ 0 h 6875253"/>
                <a:gd name="T2" fmla="*/ 500332 w 500332"/>
                <a:gd name="T3" fmla="*/ 6875253 h 6875253"/>
              </a:gdLst>
              <a:ahLst/>
              <a:cxnLst>
                <a:cxn ang="0">
                  <a:pos x="0" y="0"/>
                </a:cxn>
                <a:cxn ang="0">
                  <a:pos x="500332" y="0"/>
                </a:cxn>
                <a:cxn ang="0">
                  <a:pos x="301925" y="6875253"/>
                </a:cxn>
                <a:cxn ang="0">
                  <a:pos x="0" y="6875253"/>
                </a:cxn>
                <a:cxn ang="0">
                  <a:pos x="0" y="0"/>
                </a:cxn>
              </a:cxnLst>
              <a:rect l="T0" t="T1" r="T2" b="T3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9804"/>
              </a:schemeClr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 anchor="ctr"/>
            <a:lstStyle/>
            <a:p>
              <a:endParaRPr lang="en-US"/>
            </a:p>
          </p:txBody>
        </p:sp>
      </p:grpSp>
      <p:sp>
        <p:nvSpPr>
          <p:cNvPr id="11" name="Shape 25"/>
          <p:cNvSpPr>
            <a:spLocks noChangeArrowheads="1"/>
          </p:cNvSpPr>
          <p:nvPr/>
        </p:nvSpPr>
        <p:spPr bwMode="auto">
          <a:xfrm>
            <a:off x="0" y="6324600"/>
            <a:ext cx="9144000" cy="534988"/>
          </a:xfrm>
          <a:prstGeom prst="rect">
            <a:avLst/>
          </a:prstGeom>
          <a:solidFill>
            <a:schemeClr val="tx1">
              <a:alpha val="14902"/>
            </a:schemeClr>
          </a:solidFill>
          <a:ln w="9525">
            <a:noFill/>
            <a:miter lim="800000"/>
            <a:headEnd/>
            <a:tailEnd/>
          </a:ln>
        </p:spPr>
        <p:txBody>
          <a:bodyPr lIns="91425" tIns="45700" rIns="91425" bIns="45700" anchor="ctr"/>
          <a:lstStyle/>
          <a:p>
            <a:endParaRPr lang="en-US"/>
          </a:p>
        </p:txBody>
      </p:sp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ColTx" type="twoColTx">
  <p:cSld name="TITLE_AND_TWO_COLUMNS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29"/>
          <p:cNvSpPr>
            <a:spLocks noChangeArrowheads="1"/>
          </p:cNvSpPr>
          <p:nvPr/>
        </p:nvSpPr>
        <p:spPr bwMode="auto">
          <a:xfrm>
            <a:off x="0" y="-1588"/>
            <a:ext cx="9144000" cy="1525588"/>
          </a:xfrm>
          <a:prstGeom prst="rect">
            <a:avLst/>
          </a:prstGeom>
          <a:solidFill>
            <a:schemeClr val="bg2"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lIns="91425" tIns="45700" rIns="91425" bIns="45700" anchor="ctr"/>
          <a:lstStyle/>
          <a:p>
            <a:endParaRPr lang="en-US"/>
          </a:p>
        </p:txBody>
      </p:sp>
      <p:grpSp>
        <p:nvGrpSpPr>
          <p:cNvPr id="6" name="Shape 30"/>
          <p:cNvGrpSpPr>
            <a:grpSpLocks/>
          </p:cNvGrpSpPr>
          <p:nvPr/>
        </p:nvGrpSpPr>
        <p:grpSpPr bwMode="auto">
          <a:xfrm>
            <a:off x="0" y="-1588"/>
            <a:ext cx="649288" cy="6859588"/>
            <a:chOff x="0" y="-1438"/>
            <a:chExt cx="649180" cy="6859503"/>
          </a:xfrm>
        </p:grpSpPr>
        <p:sp>
          <p:nvSpPr>
            <p:cNvPr id="7" name="Shape 31"/>
            <p:cNvSpPr>
              <a:spLocks/>
            </p:cNvSpPr>
            <p:nvPr/>
          </p:nvSpPr>
          <p:spPr bwMode="auto">
            <a:xfrm>
              <a:off x="0" y="-1438"/>
              <a:ext cx="649180" cy="6858065"/>
            </a:xfrm>
            <a:custGeom>
              <a:avLst/>
              <a:gdLst>
                <a:gd name="T0" fmla="*/ 0 w 500332"/>
                <a:gd name="T1" fmla="*/ 0 h 6875253"/>
                <a:gd name="T2" fmla="*/ 500332 w 500332"/>
                <a:gd name="T3" fmla="*/ 6875253 h 6875253"/>
              </a:gdLst>
              <a:ahLst/>
              <a:cxnLst>
                <a:cxn ang="0">
                  <a:pos x="0" y="0"/>
                </a:cxn>
                <a:cxn ang="0">
                  <a:pos x="500332" y="0"/>
                </a:cxn>
                <a:cxn ang="0">
                  <a:pos x="301925" y="6875253"/>
                </a:cxn>
                <a:cxn ang="0">
                  <a:pos x="0" y="6875253"/>
                </a:cxn>
                <a:cxn ang="0">
                  <a:pos x="0" y="0"/>
                </a:cxn>
              </a:cxnLst>
              <a:rect l="T0" t="T1" r="T2" b="T3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9804"/>
              </a:schemeClr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 anchor="ctr"/>
            <a:lstStyle/>
            <a:p>
              <a:endParaRPr lang="en-US"/>
            </a:p>
          </p:txBody>
        </p:sp>
        <p:sp>
          <p:nvSpPr>
            <p:cNvPr id="8" name="Shape 32"/>
            <p:cNvSpPr>
              <a:spLocks/>
            </p:cNvSpPr>
            <p:nvPr/>
          </p:nvSpPr>
          <p:spPr bwMode="auto">
            <a:xfrm>
              <a:off x="0" y="0"/>
              <a:ext cx="500331" cy="6858065"/>
            </a:xfrm>
            <a:custGeom>
              <a:avLst/>
              <a:gdLst>
                <a:gd name="T0" fmla="*/ 0 w 500332"/>
                <a:gd name="T1" fmla="*/ 0 h 6875253"/>
                <a:gd name="T2" fmla="*/ 500332 w 500332"/>
                <a:gd name="T3" fmla="*/ 6875253 h 6875253"/>
              </a:gdLst>
              <a:ahLst/>
              <a:cxnLst>
                <a:cxn ang="0">
                  <a:pos x="0" y="0"/>
                </a:cxn>
                <a:cxn ang="0">
                  <a:pos x="500332" y="0"/>
                </a:cxn>
                <a:cxn ang="0">
                  <a:pos x="301925" y="6875253"/>
                </a:cxn>
                <a:cxn ang="0">
                  <a:pos x="0" y="6875253"/>
                </a:cxn>
                <a:cxn ang="0">
                  <a:pos x="0" y="0"/>
                </a:cxn>
              </a:cxnLst>
              <a:rect l="T0" t="T1" r="T2" b="T3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9804"/>
              </a:schemeClr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 anchor="ctr"/>
            <a:lstStyle/>
            <a:p>
              <a:endParaRPr lang="en-US"/>
            </a:p>
          </p:txBody>
        </p:sp>
      </p:grpSp>
      <p:grpSp>
        <p:nvGrpSpPr>
          <p:cNvPr id="9" name="Shape 33"/>
          <p:cNvGrpSpPr>
            <a:grpSpLocks/>
          </p:cNvGrpSpPr>
          <p:nvPr/>
        </p:nvGrpSpPr>
        <p:grpSpPr bwMode="auto">
          <a:xfrm flipH="1">
            <a:off x="8494713" y="0"/>
            <a:ext cx="649287" cy="6859588"/>
            <a:chOff x="0" y="-1438"/>
            <a:chExt cx="649180" cy="6859503"/>
          </a:xfrm>
        </p:grpSpPr>
        <p:sp>
          <p:nvSpPr>
            <p:cNvPr id="10" name="Shape 34"/>
            <p:cNvSpPr>
              <a:spLocks/>
            </p:cNvSpPr>
            <p:nvPr/>
          </p:nvSpPr>
          <p:spPr bwMode="auto">
            <a:xfrm>
              <a:off x="0" y="-1438"/>
              <a:ext cx="649180" cy="6858065"/>
            </a:xfrm>
            <a:custGeom>
              <a:avLst/>
              <a:gdLst>
                <a:gd name="T0" fmla="*/ 0 w 500332"/>
                <a:gd name="T1" fmla="*/ 0 h 6875253"/>
                <a:gd name="T2" fmla="*/ 500332 w 500332"/>
                <a:gd name="T3" fmla="*/ 6875253 h 6875253"/>
              </a:gdLst>
              <a:ahLst/>
              <a:cxnLst>
                <a:cxn ang="0">
                  <a:pos x="0" y="0"/>
                </a:cxn>
                <a:cxn ang="0">
                  <a:pos x="500332" y="0"/>
                </a:cxn>
                <a:cxn ang="0">
                  <a:pos x="301925" y="6875253"/>
                </a:cxn>
                <a:cxn ang="0">
                  <a:pos x="0" y="6875253"/>
                </a:cxn>
                <a:cxn ang="0">
                  <a:pos x="0" y="0"/>
                </a:cxn>
              </a:cxnLst>
              <a:rect l="T0" t="T1" r="T2" b="T3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A6378">
                <a:alpha val="9804"/>
              </a:srgbClr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 anchor="ctr"/>
            <a:lstStyle/>
            <a:p>
              <a:endParaRPr lang="en-US"/>
            </a:p>
          </p:txBody>
        </p:sp>
        <p:sp>
          <p:nvSpPr>
            <p:cNvPr id="11" name="Shape 35"/>
            <p:cNvSpPr>
              <a:spLocks/>
            </p:cNvSpPr>
            <p:nvPr/>
          </p:nvSpPr>
          <p:spPr bwMode="auto">
            <a:xfrm>
              <a:off x="0" y="0"/>
              <a:ext cx="500331" cy="6858065"/>
            </a:xfrm>
            <a:custGeom>
              <a:avLst/>
              <a:gdLst>
                <a:gd name="T0" fmla="*/ 0 w 500332"/>
                <a:gd name="T1" fmla="*/ 0 h 6875253"/>
                <a:gd name="T2" fmla="*/ 500332 w 500332"/>
                <a:gd name="T3" fmla="*/ 6875253 h 6875253"/>
              </a:gdLst>
              <a:ahLst/>
              <a:cxnLst>
                <a:cxn ang="0">
                  <a:pos x="0" y="0"/>
                </a:cxn>
                <a:cxn ang="0">
                  <a:pos x="500332" y="0"/>
                </a:cxn>
                <a:cxn ang="0">
                  <a:pos x="301925" y="6875253"/>
                </a:cxn>
                <a:cxn ang="0">
                  <a:pos x="0" y="6875253"/>
                </a:cxn>
                <a:cxn ang="0">
                  <a:pos x="0" y="0"/>
                </a:cxn>
              </a:cxnLst>
              <a:rect l="T0" t="T1" r="T2" b="T3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9804"/>
              </a:schemeClr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 anchor="ctr"/>
            <a:lstStyle/>
            <a:p>
              <a:endParaRPr lang="en-US"/>
            </a:p>
          </p:txBody>
        </p:sp>
      </p:grpSp>
      <p:sp>
        <p:nvSpPr>
          <p:cNvPr id="12" name="Shape 36"/>
          <p:cNvSpPr>
            <a:spLocks noChangeArrowheads="1"/>
          </p:cNvSpPr>
          <p:nvPr/>
        </p:nvSpPr>
        <p:spPr bwMode="auto">
          <a:xfrm>
            <a:off x="0" y="6324600"/>
            <a:ext cx="9144000" cy="534988"/>
          </a:xfrm>
          <a:prstGeom prst="rect">
            <a:avLst/>
          </a:prstGeom>
          <a:solidFill>
            <a:schemeClr val="tx1">
              <a:alpha val="14902"/>
            </a:schemeClr>
          </a:solidFill>
          <a:ln w="9525">
            <a:noFill/>
            <a:miter lim="800000"/>
            <a:headEnd/>
            <a:tailEnd/>
          </a:ln>
        </p:spPr>
        <p:txBody>
          <a:bodyPr lIns="91425" tIns="45700" rIns="91425" bIns="45700" anchor="ctr"/>
          <a:lstStyle/>
          <a:p>
            <a:endParaRPr lang="en-US"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00" cy="49677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4692273" y="1600200"/>
            <a:ext cx="3994500" cy="49677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_ONLY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41"/>
          <p:cNvSpPr>
            <a:spLocks noChangeArrowheads="1"/>
          </p:cNvSpPr>
          <p:nvPr/>
        </p:nvSpPr>
        <p:spPr bwMode="auto">
          <a:xfrm>
            <a:off x="0" y="-1588"/>
            <a:ext cx="9144000" cy="1525588"/>
          </a:xfrm>
          <a:prstGeom prst="rect">
            <a:avLst/>
          </a:prstGeom>
          <a:solidFill>
            <a:schemeClr val="bg2"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lIns="91425" tIns="45700" rIns="91425" bIns="45700" anchor="ctr"/>
          <a:lstStyle/>
          <a:p>
            <a:endParaRPr lang="en-US"/>
          </a:p>
        </p:txBody>
      </p:sp>
      <p:grpSp>
        <p:nvGrpSpPr>
          <p:cNvPr id="4" name="Shape 42"/>
          <p:cNvGrpSpPr>
            <a:grpSpLocks/>
          </p:cNvGrpSpPr>
          <p:nvPr/>
        </p:nvGrpSpPr>
        <p:grpSpPr bwMode="auto">
          <a:xfrm>
            <a:off x="0" y="-1588"/>
            <a:ext cx="649288" cy="6859588"/>
            <a:chOff x="0" y="-1438"/>
            <a:chExt cx="649180" cy="6859503"/>
          </a:xfrm>
        </p:grpSpPr>
        <p:sp>
          <p:nvSpPr>
            <p:cNvPr id="5" name="Shape 43"/>
            <p:cNvSpPr>
              <a:spLocks/>
            </p:cNvSpPr>
            <p:nvPr/>
          </p:nvSpPr>
          <p:spPr bwMode="auto">
            <a:xfrm>
              <a:off x="0" y="-1438"/>
              <a:ext cx="649180" cy="6858065"/>
            </a:xfrm>
            <a:custGeom>
              <a:avLst/>
              <a:gdLst>
                <a:gd name="T0" fmla="*/ 0 w 500332"/>
                <a:gd name="T1" fmla="*/ 0 h 6875253"/>
                <a:gd name="T2" fmla="*/ 500332 w 500332"/>
                <a:gd name="T3" fmla="*/ 6875253 h 6875253"/>
              </a:gdLst>
              <a:ahLst/>
              <a:cxnLst>
                <a:cxn ang="0">
                  <a:pos x="0" y="0"/>
                </a:cxn>
                <a:cxn ang="0">
                  <a:pos x="500332" y="0"/>
                </a:cxn>
                <a:cxn ang="0">
                  <a:pos x="301925" y="6875253"/>
                </a:cxn>
                <a:cxn ang="0">
                  <a:pos x="0" y="6875253"/>
                </a:cxn>
                <a:cxn ang="0">
                  <a:pos x="0" y="0"/>
                </a:cxn>
              </a:cxnLst>
              <a:rect l="T0" t="T1" r="T2" b="T3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9804"/>
              </a:schemeClr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 anchor="ctr"/>
            <a:lstStyle/>
            <a:p>
              <a:endParaRPr lang="en-US"/>
            </a:p>
          </p:txBody>
        </p:sp>
        <p:sp>
          <p:nvSpPr>
            <p:cNvPr id="6" name="Shape 44"/>
            <p:cNvSpPr>
              <a:spLocks/>
            </p:cNvSpPr>
            <p:nvPr/>
          </p:nvSpPr>
          <p:spPr bwMode="auto">
            <a:xfrm>
              <a:off x="0" y="0"/>
              <a:ext cx="500331" cy="6858065"/>
            </a:xfrm>
            <a:custGeom>
              <a:avLst/>
              <a:gdLst>
                <a:gd name="T0" fmla="*/ 0 w 500332"/>
                <a:gd name="T1" fmla="*/ 0 h 6875253"/>
                <a:gd name="T2" fmla="*/ 500332 w 500332"/>
                <a:gd name="T3" fmla="*/ 6875253 h 6875253"/>
              </a:gdLst>
              <a:ahLst/>
              <a:cxnLst>
                <a:cxn ang="0">
                  <a:pos x="0" y="0"/>
                </a:cxn>
                <a:cxn ang="0">
                  <a:pos x="500332" y="0"/>
                </a:cxn>
                <a:cxn ang="0">
                  <a:pos x="301925" y="6875253"/>
                </a:cxn>
                <a:cxn ang="0">
                  <a:pos x="0" y="6875253"/>
                </a:cxn>
                <a:cxn ang="0">
                  <a:pos x="0" y="0"/>
                </a:cxn>
              </a:cxnLst>
              <a:rect l="T0" t="T1" r="T2" b="T3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9804"/>
              </a:schemeClr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 anchor="ctr"/>
            <a:lstStyle/>
            <a:p>
              <a:endParaRPr lang="en-US"/>
            </a:p>
          </p:txBody>
        </p:sp>
      </p:grpSp>
      <p:grpSp>
        <p:nvGrpSpPr>
          <p:cNvPr id="7" name="Shape 45"/>
          <p:cNvGrpSpPr>
            <a:grpSpLocks/>
          </p:cNvGrpSpPr>
          <p:nvPr/>
        </p:nvGrpSpPr>
        <p:grpSpPr bwMode="auto">
          <a:xfrm flipH="1">
            <a:off x="8494713" y="0"/>
            <a:ext cx="649287" cy="6859588"/>
            <a:chOff x="0" y="-1438"/>
            <a:chExt cx="649180" cy="6859503"/>
          </a:xfrm>
        </p:grpSpPr>
        <p:sp>
          <p:nvSpPr>
            <p:cNvPr id="8" name="Shape 46"/>
            <p:cNvSpPr>
              <a:spLocks/>
            </p:cNvSpPr>
            <p:nvPr/>
          </p:nvSpPr>
          <p:spPr bwMode="auto">
            <a:xfrm>
              <a:off x="0" y="-1438"/>
              <a:ext cx="649180" cy="6858065"/>
            </a:xfrm>
            <a:custGeom>
              <a:avLst/>
              <a:gdLst>
                <a:gd name="T0" fmla="*/ 0 w 500332"/>
                <a:gd name="T1" fmla="*/ 0 h 6875253"/>
                <a:gd name="T2" fmla="*/ 500332 w 500332"/>
                <a:gd name="T3" fmla="*/ 6875253 h 6875253"/>
              </a:gdLst>
              <a:ahLst/>
              <a:cxnLst>
                <a:cxn ang="0">
                  <a:pos x="0" y="0"/>
                </a:cxn>
                <a:cxn ang="0">
                  <a:pos x="500332" y="0"/>
                </a:cxn>
                <a:cxn ang="0">
                  <a:pos x="301925" y="6875253"/>
                </a:cxn>
                <a:cxn ang="0">
                  <a:pos x="0" y="6875253"/>
                </a:cxn>
                <a:cxn ang="0">
                  <a:pos x="0" y="0"/>
                </a:cxn>
              </a:cxnLst>
              <a:rect l="T0" t="T1" r="T2" b="T3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9804"/>
              </a:schemeClr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 anchor="ctr"/>
            <a:lstStyle/>
            <a:p>
              <a:endParaRPr lang="en-US"/>
            </a:p>
          </p:txBody>
        </p:sp>
        <p:sp>
          <p:nvSpPr>
            <p:cNvPr id="9" name="Shape 47"/>
            <p:cNvSpPr>
              <a:spLocks/>
            </p:cNvSpPr>
            <p:nvPr/>
          </p:nvSpPr>
          <p:spPr bwMode="auto">
            <a:xfrm>
              <a:off x="0" y="0"/>
              <a:ext cx="500331" cy="6858065"/>
            </a:xfrm>
            <a:custGeom>
              <a:avLst/>
              <a:gdLst>
                <a:gd name="T0" fmla="*/ 0 w 500332"/>
                <a:gd name="T1" fmla="*/ 0 h 6875253"/>
                <a:gd name="T2" fmla="*/ 500332 w 500332"/>
                <a:gd name="T3" fmla="*/ 6875253 h 6875253"/>
              </a:gdLst>
              <a:ahLst/>
              <a:cxnLst>
                <a:cxn ang="0">
                  <a:pos x="0" y="0"/>
                </a:cxn>
                <a:cxn ang="0">
                  <a:pos x="500332" y="0"/>
                </a:cxn>
                <a:cxn ang="0">
                  <a:pos x="301925" y="6875253"/>
                </a:cxn>
                <a:cxn ang="0">
                  <a:pos x="0" y="6875253"/>
                </a:cxn>
                <a:cxn ang="0">
                  <a:pos x="0" y="0"/>
                </a:cxn>
              </a:cxnLst>
              <a:rect l="T0" t="T1" r="T2" b="T3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9804"/>
              </a:schemeClr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 anchor="ctr"/>
            <a:lstStyle/>
            <a:p>
              <a:endParaRPr lang="en-US"/>
            </a:p>
          </p:txBody>
        </p:sp>
      </p:grpSp>
      <p:sp>
        <p:nvSpPr>
          <p:cNvPr id="10" name="Shape 48"/>
          <p:cNvSpPr>
            <a:spLocks noChangeArrowheads="1"/>
          </p:cNvSpPr>
          <p:nvPr/>
        </p:nvSpPr>
        <p:spPr bwMode="auto">
          <a:xfrm>
            <a:off x="0" y="6324600"/>
            <a:ext cx="9144000" cy="534988"/>
          </a:xfrm>
          <a:prstGeom prst="rect">
            <a:avLst/>
          </a:prstGeom>
          <a:solidFill>
            <a:schemeClr val="tx1">
              <a:alpha val="14902"/>
            </a:schemeClr>
          </a:solidFill>
          <a:ln w="9525">
            <a:noFill/>
            <a:miter lim="800000"/>
            <a:headEnd/>
            <a:tailEnd/>
          </a:ln>
        </p:spPr>
        <p:txBody>
          <a:bodyPr lIns="91425" tIns="45700" rIns="91425" bIns="45700" anchor="ctr"/>
          <a:lstStyle/>
          <a:p>
            <a:endParaRPr lang="en-US"/>
          </a:p>
        </p:txBody>
      </p:sp>
      <p:sp>
        <p:nvSpPr>
          <p:cNvPr id="49" name="Shape 4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51"/>
          <p:cNvSpPr>
            <a:spLocks noChangeArrowheads="1"/>
          </p:cNvSpPr>
          <p:nvPr/>
        </p:nvSpPr>
        <p:spPr bwMode="auto">
          <a:xfrm>
            <a:off x="0" y="-1588"/>
            <a:ext cx="9144000" cy="1525588"/>
          </a:xfrm>
          <a:prstGeom prst="rect">
            <a:avLst/>
          </a:prstGeom>
          <a:solidFill>
            <a:schemeClr val="bg2"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lIns="91425" tIns="45700" rIns="91425" bIns="45700" anchor="ctr"/>
          <a:lstStyle/>
          <a:p>
            <a:endParaRPr lang="en-US"/>
          </a:p>
        </p:txBody>
      </p:sp>
      <p:grpSp>
        <p:nvGrpSpPr>
          <p:cNvPr id="4" name="Shape 52"/>
          <p:cNvGrpSpPr>
            <a:grpSpLocks/>
          </p:cNvGrpSpPr>
          <p:nvPr/>
        </p:nvGrpSpPr>
        <p:grpSpPr bwMode="auto">
          <a:xfrm>
            <a:off x="0" y="-1588"/>
            <a:ext cx="649288" cy="6859588"/>
            <a:chOff x="0" y="-1438"/>
            <a:chExt cx="649180" cy="6859503"/>
          </a:xfrm>
        </p:grpSpPr>
        <p:sp>
          <p:nvSpPr>
            <p:cNvPr id="5" name="Shape 53"/>
            <p:cNvSpPr>
              <a:spLocks/>
            </p:cNvSpPr>
            <p:nvPr/>
          </p:nvSpPr>
          <p:spPr bwMode="auto">
            <a:xfrm>
              <a:off x="0" y="-1438"/>
              <a:ext cx="649180" cy="6858065"/>
            </a:xfrm>
            <a:custGeom>
              <a:avLst/>
              <a:gdLst>
                <a:gd name="T0" fmla="*/ 0 w 500332"/>
                <a:gd name="T1" fmla="*/ 0 h 6875253"/>
                <a:gd name="T2" fmla="*/ 500332 w 500332"/>
                <a:gd name="T3" fmla="*/ 6875253 h 6875253"/>
              </a:gdLst>
              <a:ahLst/>
              <a:cxnLst>
                <a:cxn ang="0">
                  <a:pos x="0" y="0"/>
                </a:cxn>
                <a:cxn ang="0">
                  <a:pos x="500332" y="0"/>
                </a:cxn>
                <a:cxn ang="0">
                  <a:pos x="301925" y="6875253"/>
                </a:cxn>
                <a:cxn ang="0">
                  <a:pos x="0" y="6875253"/>
                </a:cxn>
                <a:cxn ang="0">
                  <a:pos x="0" y="0"/>
                </a:cxn>
              </a:cxnLst>
              <a:rect l="T0" t="T1" r="T2" b="T3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9804"/>
              </a:schemeClr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 anchor="ctr"/>
            <a:lstStyle/>
            <a:p>
              <a:endParaRPr lang="en-US"/>
            </a:p>
          </p:txBody>
        </p:sp>
        <p:sp>
          <p:nvSpPr>
            <p:cNvPr id="6" name="Shape 54"/>
            <p:cNvSpPr>
              <a:spLocks/>
            </p:cNvSpPr>
            <p:nvPr/>
          </p:nvSpPr>
          <p:spPr bwMode="auto">
            <a:xfrm>
              <a:off x="0" y="0"/>
              <a:ext cx="500331" cy="6858065"/>
            </a:xfrm>
            <a:custGeom>
              <a:avLst/>
              <a:gdLst>
                <a:gd name="T0" fmla="*/ 0 w 500332"/>
                <a:gd name="T1" fmla="*/ 0 h 6875253"/>
                <a:gd name="T2" fmla="*/ 500332 w 500332"/>
                <a:gd name="T3" fmla="*/ 6875253 h 6875253"/>
              </a:gdLst>
              <a:ahLst/>
              <a:cxnLst>
                <a:cxn ang="0">
                  <a:pos x="0" y="0"/>
                </a:cxn>
                <a:cxn ang="0">
                  <a:pos x="500332" y="0"/>
                </a:cxn>
                <a:cxn ang="0">
                  <a:pos x="301925" y="6875253"/>
                </a:cxn>
                <a:cxn ang="0">
                  <a:pos x="0" y="6875253"/>
                </a:cxn>
                <a:cxn ang="0">
                  <a:pos x="0" y="0"/>
                </a:cxn>
              </a:cxnLst>
              <a:rect l="T0" t="T1" r="T2" b="T3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9804"/>
              </a:schemeClr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 anchor="ctr"/>
            <a:lstStyle/>
            <a:p>
              <a:endParaRPr lang="en-US"/>
            </a:p>
          </p:txBody>
        </p:sp>
      </p:grpSp>
      <p:grpSp>
        <p:nvGrpSpPr>
          <p:cNvPr id="7" name="Shape 55"/>
          <p:cNvGrpSpPr>
            <a:grpSpLocks/>
          </p:cNvGrpSpPr>
          <p:nvPr/>
        </p:nvGrpSpPr>
        <p:grpSpPr bwMode="auto">
          <a:xfrm flipH="1">
            <a:off x="8494713" y="0"/>
            <a:ext cx="649287" cy="6859588"/>
            <a:chOff x="0" y="-1438"/>
            <a:chExt cx="649180" cy="6859503"/>
          </a:xfrm>
        </p:grpSpPr>
        <p:sp>
          <p:nvSpPr>
            <p:cNvPr id="8" name="Shape 56"/>
            <p:cNvSpPr>
              <a:spLocks/>
            </p:cNvSpPr>
            <p:nvPr/>
          </p:nvSpPr>
          <p:spPr bwMode="auto">
            <a:xfrm>
              <a:off x="0" y="-1438"/>
              <a:ext cx="649180" cy="6858065"/>
            </a:xfrm>
            <a:custGeom>
              <a:avLst/>
              <a:gdLst>
                <a:gd name="T0" fmla="*/ 0 w 500332"/>
                <a:gd name="T1" fmla="*/ 0 h 6875253"/>
                <a:gd name="T2" fmla="*/ 500332 w 500332"/>
                <a:gd name="T3" fmla="*/ 6875253 h 6875253"/>
              </a:gdLst>
              <a:ahLst/>
              <a:cxnLst>
                <a:cxn ang="0">
                  <a:pos x="0" y="0"/>
                </a:cxn>
                <a:cxn ang="0">
                  <a:pos x="500332" y="0"/>
                </a:cxn>
                <a:cxn ang="0">
                  <a:pos x="301925" y="6875253"/>
                </a:cxn>
                <a:cxn ang="0">
                  <a:pos x="0" y="6875253"/>
                </a:cxn>
                <a:cxn ang="0">
                  <a:pos x="0" y="0"/>
                </a:cxn>
              </a:cxnLst>
              <a:rect l="T0" t="T1" r="T2" b="T3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9804"/>
              </a:schemeClr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 anchor="ctr"/>
            <a:lstStyle/>
            <a:p>
              <a:endParaRPr lang="en-US"/>
            </a:p>
          </p:txBody>
        </p:sp>
        <p:sp>
          <p:nvSpPr>
            <p:cNvPr id="9" name="Shape 57"/>
            <p:cNvSpPr>
              <a:spLocks/>
            </p:cNvSpPr>
            <p:nvPr/>
          </p:nvSpPr>
          <p:spPr bwMode="auto">
            <a:xfrm>
              <a:off x="0" y="0"/>
              <a:ext cx="500331" cy="6858065"/>
            </a:xfrm>
            <a:custGeom>
              <a:avLst/>
              <a:gdLst>
                <a:gd name="T0" fmla="*/ 0 w 500332"/>
                <a:gd name="T1" fmla="*/ 0 h 6875253"/>
                <a:gd name="T2" fmla="*/ 500332 w 500332"/>
                <a:gd name="T3" fmla="*/ 6875253 h 6875253"/>
              </a:gdLst>
              <a:ahLst/>
              <a:cxnLst>
                <a:cxn ang="0">
                  <a:pos x="0" y="0"/>
                </a:cxn>
                <a:cxn ang="0">
                  <a:pos x="500332" y="0"/>
                </a:cxn>
                <a:cxn ang="0">
                  <a:pos x="301925" y="6875253"/>
                </a:cxn>
                <a:cxn ang="0">
                  <a:pos x="0" y="6875253"/>
                </a:cxn>
                <a:cxn ang="0">
                  <a:pos x="0" y="0"/>
                </a:cxn>
              </a:cxnLst>
              <a:rect l="T0" t="T1" r="T2" b="T3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9804"/>
              </a:schemeClr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 anchor="ctr"/>
            <a:lstStyle/>
            <a:p>
              <a:endParaRPr lang="en-US"/>
            </a:p>
          </p:txBody>
        </p:sp>
      </p:grpSp>
      <p:sp>
        <p:nvSpPr>
          <p:cNvPr id="10" name="Shape 58"/>
          <p:cNvSpPr>
            <a:spLocks noChangeArrowheads="1"/>
          </p:cNvSpPr>
          <p:nvPr/>
        </p:nvSpPr>
        <p:spPr bwMode="auto">
          <a:xfrm>
            <a:off x="0" y="6324600"/>
            <a:ext cx="9144000" cy="534988"/>
          </a:xfrm>
          <a:prstGeom prst="rect">
            <a:avLst/>
          </a:prstGeom>
          <a:solidFill>
            <a:schemeClr val="tx1">
              <a:alpha val="14902"/>
            </a:schemeClr>
          </a:solidFill>
          <a:ln w="9525">
            <a:noFill/>
            <a:miter lim="800000"/>
            <a:headEnd/>
            <a:tailEnd/>
          </a:ln>
        </p:spPr>
        <p:txBody>
          <a:bodyPr lIns="91425" tIns="45700" rIns="91425" bIns="45700" anchor="ctr"/>
          <a:lstStyle/>
          <a:p>
            <a:endParaRPr lang="en-US"/>
          </a:p>
        </p:txBody>
      </p:sp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457200" y="5875078"/>
            <a:ext cx="8229600" cy="6927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66666"/>
              <a:buFont typeface="Arial"/>
              <a:buChar char="•"/>
              <a:defRPr sz="1800">
                <a:solidFill>
                  <a:schemeClr val="lt2"/>
                </a:solidFill>
              </a:defRPr>
            </a:lvl1pPr>
            <a:lvl2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Courier New"/>
              <a:buChar char="o"/>
              <a:defRPr sz="1800">
                <a:solidFill>
                  <a:schemeClr val="lt2"/>
                </a:solidFill>
              </a:defRPr>
            </a:lvl2pPr>
            <a:lvl3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Wingdings"/>
              <a:buChar char="§"/>
              <a:defRPr sz="1800">
                <a:solidFill>
                  <a:schemeClr val="lt2"/>
                </a:solidFill>
              </a:defRPr>
            </a:lvl3pPr>
            <a:lvl4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66666"/>
              <a:buFont typeface="Arial"/>
              <a:buChar char="•"/>
              <a:defRPr sz="1800">
                <a:solidFill>
                  <a:schemeClr val="lt2"/>
                </a:solidFill>
              </a:defRPr>
            </a:lvl4pPr>
            <a:lvl5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Courier New"/>
              <a:buChar char="o"/>
              <a:defRPr sz="1800">
                <a:solidFill>
                  <a:schemeClr val="lt2"/>
                </a:solidFill>
              </a:defRPr>
            </a:lvl5pPr>
            <a:lvl6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Wingdings"/>
              <a:buChar char="§"/>
              <a:defRPr sz="1800">
                <a:solidFill>
                  <a:schemeClr val="lt2"/>
                </a:solidFill>
              </a:defRPr>
            </a:lvl6pPr>
            <a:lvl7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66666"/>
              <a:buFont typeface="Arial"/>
              <a:buChar char="•"/>
              <a:defRPr sz="1800">
                <a:solidFill>
                  <a:schemeClr val="lt2"/>
                </a:solidFill>
              </a:defRPr>
            </a:lvl7pPr>
            <a:lvl8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Courier New"/>
              <a:buChar char="o"/>
              <a:defRPr sz="1800">
                <a:solidFill>
                  <a:schemeClr val="lt2"/>
                </a:solidFill>
              </a:defRPr>
            </a:lvl8pPr>
            <a:lvl9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Wingdings"/>
              <a:buChar char="§"/>
              <a:defRPr sz="18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61"/>
          <p:cNvSpPr>
            <a:spLocks noChangeArrowheads="1"/>
          </p:cNvSpPr>
          <p:nvPr/>
        </p:nvSpPr>
        <p:spPr bwMode="auto">
          <a:xfrm>
            <a:off x="0" y="-1588"/>
            <a:ext cx="9144000" cy="1525588"/>
          </a:xfrm>
          <a:prstGeom prst="rect">
            <a:avLst/>
          </a:prstGeom>
          <a:solidFill>
            <a:schemeClr val="bg2"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lIns="91425" tIns="45700" rIns="91425" bIns="45700" anchor="ctr"/>
          <a:lstStyle/>
          <a:p>
            <a:endParaRPr lang="en-US"/>
          </a:p>
        </p:txBody>
      </p:sp>
      <p:grpSp>
        <p:nvGrpSpPr>
          <p:cNvPr id="3" name="Shape 62"/>
          <p:cNvGrpSpPr>
            <a:grpSpLocks/>
          </p:cNvGrpSpPr>
          <p:nvPr/>
        </p:nvGrpSpPr>
        <p:grpSpPr bwMode="auto">
          <a:xfrm>
            <a:off x="0" y="-1588"/>
            <a:ext cx="649288" cy="6859588"/>
            <a:chOff x="0" y="-1438"/>
            <a:chExt cx="649180" cy="6859503"/>
          </a:xfrm>
        </p:grpSpPr>
        <p:sp>
          <p:nvSpPr>
            <p:cNvPr id="4" name="Shape 63"/>
            <p:cNvSpPr>
              <a:spLocks/>
            </p:cNvSpPr>
            <p:nvPr/>
          </p:nvSpPr>
          <p:spPr bwMode="auto">
            <a:xfrm>
              <a:off x="0" y="-1438"/>
              <a:ext cx="649180" cy="6858065"/>
            </a:xfrm>
            <a:custGeom>
              <a:avLst/>
              <a:gdLst>
                <a:gd name="T0" fmla="*/ 0 w 500332"/>
                <a:gd name="T1" fmla="*/ 0 h 6875253"/>
                <a:gd name="T2" fmla="*/ 500332 w 500332"/>
                <a:gd name="T3" fmla="*/ 6875253 h 6875253"/>
              </a:gdLst>
              <a:ahLst/>
              <a:cxnLst>
                <a:cxn ang="0">
                  <a:pos x="0" y="0"/>
                </a:cxn>
                <a:cxn ang="0">
                  <a:pos x="500332" y="0"/>
                </a:cxn>
                <a:cxn ang="0">
                  <a:pos x="301925" y="6875253"/>
                </a:cxn>
                <a:cxn ang="0">
                  <a:pos x="0" y="6875253"/>
                </a:cxn>
                <a:cxn ang="0">
                  <a:pos x="0" y="0"/>
                </a:cxn>
              </a:cxnLst>
              <a:rect l="T0" t="T1" r="T2" b="T3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9804"/>
              </a:schemeClr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 anchor="ctr"/>
            <a:lstStyle/>
            <a:p>
              <a:endParaRPr lang="en-US"/>
            </a:p>
          </p:txBody>
        </p:sp>
        <p:sp>
          <p:nvSpPr>
            <p:cNvPr id="5" name="Shape 64"/>
            <p:cNvSpPr>
              <a:spLocks/>
            </p:cNvSpPr>
            <p:nvPr/>
          </p:nvSpPr>
          <p:spPr bwMode="auto">
            <a:xfrm>
              <a:off x="0" y="0"/>
              <a:ext cx="500331" cy="6858065"/>
            </a:xfrm>
            <a:custGeom>
              <a:avLst/>
              <a:gdLst>
                <a:gd name="T0" fmla="*/ 0 w 500332"/>
                <a:gd name="T1" fmla="*/ 0 h 6875253"/>
                <a:gd name="T2" fmla="*/ 500332 w 500332"/>
                <a:gd name="T3" fmla="*/ 6875253 h 6875253"/>
              </a:gdLst>
              <a:ahLst/>
              <a:cxnLst>
                <a:cxn ang="0">
                  <a:pos x="0" y="0"/>
                </a:cxn>
                <a:cxn ang="0">
                  <a:pos x="500332" y="0"/>
                </a:cxn>
                <a:cxn ang="0">
                  <a:pos x="301925" y="6875253"/>
                </a:cxn>
                <a:cxn ang="0">
                  <a:pos x="0" y="6875253"/>
                </a:cxn>
                <a:cxn ang="0">
                  <a:pos x="0" y="0"/>
                </a:cxn>
              </a:cxnLst>
              <a:rect l="T0" t="T1" r="T2" b="T3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9804"/>
              </a:schemeClr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 anchor="ctr"/>
            <a:lstStyle/>
            <a:p>
              <a:endParaRPr lang="en-US"/>
            </a:p>
          </p:txBody>
        </p:sp>
      </p:grpSp>
      <p:grpSp>
        <p:nvGrpSpPr>
          <p:cNvPr id="6" name="Shape 65"/>
          <p:cNvGrpSpPr>
            <a:grpSpLocks/>
          </p:cNvGrpSpPr>
          <p:nvPr/>
        </p:nvGrpSpPr>
        <p:grpSpPr bwMode="auto">
          <a:xfrm flipH="1">
            <a:off x="8494713" y="0"/>
            <a:ext cx="649287" cy="6859588"/>
            <a:chOff x="0" y="-1438"/>
            <a:chExt cx="649180" cy="6859503"/>
          </a:xfrm>
        </p:grpSpPr>
        <p:sp>
          <p:nvSpPr>
            <p:cNvPr id="7" name="Shape 66"/>
            <p:cNvSpPr>
              <a:spLocks/>
            </p:cNvSpPr>
            <p:nvPr/>
          </p:nvSpPr>
          <p:spPr bwMode="auto">
            <a:xfrm>
              <a:off x="0" y="-1438"/>
              <a:ext cx="649180" cy="6858065"/>
            </a:xfrm>
            <a:custGeom>
              <a:avLst/>
              <a:gdLst>
                <a:gd name="T0" fmla="*/ 0 w 500332"/>
                <a:gd name="T1" fmla="*/ 0 h 6875253"/>
                <a:gd name="T2" fmla="*/ 500332 w 500332"/>
                <a:gd name="T3" fmla="*/ 6875253 h 6875253"/>
              </a:gdLst>
              <a:ahLst/>
              <a:cxnLst>
                <a:cxn ang="0">
                  <a:pos x="0" y="0"/>
                </a:cxn>
                <a:cxn ang="0">
                  <a:pos x="500332" y="0"/>
                </a:cxn>
                <a:cxn ang="0">
                  <a:pos x="301925" y="6875253"/>
                </a:cxn>
                <a:cxn ang="0">
                  <a:pos x="0" y="6875253"/>
                </a:cxn>
                <a:cxn ang="0">
                  <a:pos x="0" y="0"/>
                </a:cxn>
              </a:cxnLst>
              <a:rect l="T0" t="T1" r="T2" b="T3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9804"/>
              </a:schemeClr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 anchor="ctr"/>
            <a:lstStyle/>
            <a:p>
              <a:endParaRPr lang="en-US"/>
            </a:p>
          </p:txBody>
        </p:sp>
        <p:sp>
          <p:nvSpPr>
            <p:cNvPr id="8" name="Shape 67"/>
            <p:cNvSpPr>
              <a:spLocks/>
            </p:cNvSpPr>
            <p:nvPr/>
          </p:nvSpPr>
          <p:spPr bwMode="auto">
            <a:xfrm>
              <a:off x="0" y="0"/>
              <a:ext cx="500331" cy="6858065"/>
            </a:xfrm>
            <a:custGeom>
              <a:avLst/>
              <a:gdLst>
                <a:gd name="T0" fmla="*/ 0 w 500332"/>
                <a:gd name="T1" fmla="*/ 0 h 6875253"/>
                <a:gd name="T2" fmla="*/ 500332 w 500332"/>
                <a:gd name="T3" fmla="*/ 6875253 h 6875253"/>
              </a:gdLst>
              <a:ahLst/>
              <a:cxnLst>
                <a:cxn ang="0">
                  <a:pos x="0" y="0"/>
                </a:cxn>
                <a:cxn ang="0">
                  <a:pos x="500332" y="0"/>
                </a:cxn>
                <a:cxn ang="0">
                  <a:pos x="301925" y="6875253"/>
                </a:cxn>
                <a:cxn ang="0">
                  <a:pos x="0" y="6875253"/>
                </a:cxn>
                <a:cxn ang="0">
                  <a:pos x="0" y="0"/>
                </a:cxn>
              </a:cxnLst>
              <a:rect l="T0" t="T1" r="T2" b="T3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9804"/>
              </a:schemeClr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 anchor="ctr"/>
            <a:lstStyle/>
            <a:p>
              <a:endParaRPr lang="en-US"/>
            </a:p>
          </p:txBody>
        </p:sp>
      </p:grpSp>
      <p:sp>
        <p:nvSpPr>
          <p:cNvPr id="9" name="Shape 68"/>
          <p:cNvSpPr>
            <a:spLocks noChangeArrowheads="1"/>
          </p:cNvSpPr>
          <p:nvPr/>
        </p:nvSpPr>
        <p:spPr bwMode="auto">
          <a:xfrm>
            <a:off x="0" y="6324600"/>
            <a:ext cx="9144000" cy="534988"/>
          </a:xfrm>
          <a:prstGeom prst="rect">
            <a:avLst/>
          </a:prstGeom>
          <a:solidFill>
            <a:schemeClr val="tx1">
              <a:alpha val="14902"/>
            </a:schemeClr>
          </a:solidFill>
          <a:ln w="9525">
            <a:noFill/>
            <a:miter lim="800000"/>
            <a:headEnd/>
            <a:tailEnd/>
          </a:ln>
        </p:spPr>
        <p:txBody>
          <a:bodyPr lIns="91425" tIns="45700" rIns="91425" bIns="45700" anchor="ctr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dk2"/>
            </a:gs>
            <a:gs pos="100000">
              <a:schemeClr val="dk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hape 5"/>
          <p:cNvSpPr txBox="1"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91425" rIns="91425" bIns="91425" numCol="1" anchor="b" anchorCtr="0" compatLnSpc="1">
            <a:prstTxWarp prst="textNoShape">
              <a:avLst/>
            </a:prstTxWarp>
          </a:bodyPr>
          <a:lstStyle/>
          <a:p>
            <a:pPr lvl="0"/>
            <a:endParaRPr lang="en-US" smtClean="0">
              <a:sym typeface="Arial" charset="0"/>
            </a:endParaRPr>
          </a:p>
        </p:txBody>
      </p:sp>
      <p:sp>
        <p:nvSpPr>
          <p:cNvPr id="1027" name="Shape 6"/>
          <p:cNvSpPr txBox="1"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967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91425" rIns="91425" bIns="91425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>
              <a:sym typeface="Arial" charset="0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9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hape 70"/>
          <p:cNvSpPr txBox="1">
            <a:spLocks noGrp="1"/>
          </p:cNvSpPr>
          <p:nvPr>
            <p:ph type="body" idx="1"/>
          </p:nvPr>
        </p:nvSpPr>
        <p:spPr>
          <a:xfrm>
            <a:off x="204788" y="4500563"/>
            <a:ext cx="8229600" cy="1625600"/>
          </a:xfrm>
        </p:spPr>
        <p:txBody>
          <a:bodyPr/>
          <a:lstStyle/>
          <a:p>
            <a:pPr marL="342900" indent="-342900" eaLnBrk="1" hangingPunct="1">
              <a:spcBef>
                <a:spcPts val="600"/>
              </a:spcBef>
              <a:buClr>
                <a:srgbClr val="FFFFFF"/>
              </a:buClr>
              <a:buSzPct val="167000"/>
            </a:pPr>
            <a:r>
              <a:rPr lang="en-US" sz="3000" i="1" smtClean="0">
                <a:solidFill>
                  <a:srgbClr val="FFFFFF"/>
                </a:solidFill>
                <a:latin typeface="Trebuchet MS" pitchFamily="34" charset="0"/>
                <a:cs typeface="Arial" charset="0"/>
                <a:sym typeface="Trebuchet MS" pitchFamily="34" charset="0"/>
              </a:rPr>
              <a:t>By: Arpitha Sundararajan </a:t>
            </a:r>
          </a:p>
        </p:txBody>
      </p:sp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290513" y="2833688"/>
            <a:ext cx="8229600" cy="1938337"/>
          </a:xfrm>
        </p:spPr>
        <p:txBody>
          <a:bodyPr/>
          <a:lstStyle/>
          <a:p>
            <a:pPr indent="228600" eaLnBrk="1" hangingPunct="1">
              <a:spcBef>
                <a:spcPct val="0"/>
              </a:spcBef>
              <a:buClr>
                <a:srgbClr val="ACB4C2"/>
              </a:buClr>
              <a:buSzTx/>
              <a:buFont typeface="Trebuchet MS" pitchFamily="34" charset="0"/>
              <a:buNone/>
            </a:pPr>
            <a:r>
              <a:rPr lang="en-US" smtClean="0">
                <a:solidFill>
                  <a:srgbClr val="FFFFFF"/>
                </a:solidFill>
                <a:latin typeface="Trebuchet MS" pitchFamily="34" charset="0"/>
                <a:cs typeface="Arial" charset="0"/>
                <a:sym typeface="Trebuchet MS" pitchFamily="34" charset="0"/>
              </a:rPr>
              <a:t>Famous People	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" dur="2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500"/>
                            </p:stCondLst>
                            <p:childTnLst>
                              <p:par>
                                <p:cTn id="1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5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indent="228600" eaLnBrk="1" hangingPunct="1">
              <a:spcBef>
                <a:spcPct val="0"/>
              </a:spcBef>
              <a:buClr>
                <a:srgbClr val="ACB4C2"/>
              </a:buClr>
              <a:buSzTx/>
              <a:buFont typeface="Trebuchet MS" pitchFamily="34" charset="0"/>
              <a:buNone/>
            </a:pPr>
            <a:r>
              <a:rPr lang="en-US" smtClean="0">
                <a:solidFill>
                  <a:srgbClr val="ACB4C2"/>
                </a:solidFill>
                <a:latin typeface="Trebuchet MS" pitchFamily="34" charset="0"/>
                <a:cs typeface="Arial" charset="0"/>
                <a:sym typeface="Trebuchet MS" pitchFamily="34" charset="0"/>
              </a:rPr>
              <a:t>Selena Gomez </a:t>
            </a:r>
          </a:p>
        </p:txBody>
      </p:sp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150" cy="4967288"/>
          </a:xfrm>
        </p:spPr>
        <p:txBody>
          <a:bodyPr/>
          <a:lstStyle/>
          <a:p>
            <a:pPr marL="342900" indent="-342900" eaLnBrk="1" hangingPunct="1">
              <a:spcBef>
                <a:spcPts val="600"/>
              </a:spcBef>
              <a:buClr>
                <a:srgbClr val="FFFFFF"/>
              </a:buClr>
              <a:buSzPct val="167000"/>
            </a:pPr>
            <a:r>
              <a:rPr lang="en-US" sz="3000" smtClean="0">
                <a:solidFill>
                  <a:srgbClr val="FFFFFF"/>
                </a:solidFill>
                <a:latin typeface="Trebuchet MS" pitchFamily="34" charset="0"/>
                <a:cs typeface="Arial" charset="0"/>
                <a:sym typeface="Trebuchet MS" pitchFamily="34" charset="0"/>
              </a:rPr>
              <a:t>Ella es Selena Gomez. Selena es bonita, comica, y muy buena. No es rubia, baja, y serio. Ella es Americana. Selena Gomez es de los estados unidos.  </a:t>
            </a:r>
          </a:p>
        </p:txBody>
      </p:sp>
      <p:sp>
        <p:nvSpPr>
          <p:cNvPr id="11268" name="Shape 78"/>
          <p:cNvSpPr>
            <a:spLocks noChangeArrowheads="1"/>
          </p:cNvSpPr>
          <p:nvPr/>
        </p:nvSpPr>
        <p:spPr bwMode="auto">
          <a:xfrm>
            <a:off x="4516438" y="1600200"/>
            <a:ext cx="4368800" cy="2703513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indent="228600" eaLnBrk="1" hangingPunct="1">
              <a:spcBef>
                <a:spcPct val="0"/>
              </a:spcBef>
              <a:buClr>
                <a:srgbClr val="ACB4C2"/>
              </a:buClr>
              <a:buSzTx/>
              <a:buFont typeface="Trebuchet MS" pitchFamily="34" charset="0"/>
              <a:buNone/>
            </a:pPr>
            <a:r>
              <a:rPr lang="en-US" smtClean="0">
                <a:solidFill>
                  <a:srgbClr val="ACB4C2"/>
                </a:solidFill>
                <a:latin typeface="Trebuchet MS" pitchFamily="34" charset="0"/>
                <a:cs typeface="Arial" charset="0"/>
                <a:sym typeface="Trebuchet MS" pitchFamily="34" charset="0"/>
              </a:rPr>
              <a:t>Taylor Swift</a:t>
            </a:r>
          </a:p>
        </p:txBody>
      </p:sp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150" cy="4967288"/>
          </a:xfrm>
        </p:spPr>
        <p:txBody>
          <a:bodyPr/>
          <a:lstStyle/>
          <a:p>
            <a:pPr marL="342900" indent="-342900" eaLnBrk="1" hangingPunct="1">
              <a:spcBef>
                <a:spcPts val="600"/>
              </a:spcBef>
              <a:buClr>
                <a:srgbClr val="FFFFFF"/>
              </a:buClr>
              <a:buSzPct val="167000"/>
            </a:pPr>
            <a:r>
              <a:rPr lang="en-US" sz="3000" smtClean="0">
                <a:solidFill>
                  <a:srgbClr val="FFFFFF"/>
                </a:solidFill>
                <a:latin typeface="Trebuchet MS" pitchFamily="34" charset="0"/>
                <a:cs typeface="Arial" charset="0"/>
                <a:sym typeface="Trebuchet MS" pitchFamily="34" charset="0"/>
              </a:rPr>
              <a:t>Ella es Taylor Swift. Taylor es muy buena, alta, y rubia. No es seria, fea, y baja. Ella es americana. Taylor Swift es de los estados unidos. </a:t>
            </a:r>
          </a:p>
        </p:txBody>
      </p:sp>
      <p:sp>
        <p:nvSpPr>
          <p:cNvPr id="13316" name="Shape 85"/>
          <p:cNvSpPr>
            <a:spLocks noChangeArrowheads="1"/>
          </p:cNvSpPr>
          <p:nvPr/>
        </p:nvSpPr>
        <p:spPr bwMode="auto">
          <a:xfrm>
            <a:off x="4646613" y="1690688"/>
            <a:ext cx="4165600" cy="2587625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48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800"/>
                            </p:stCondLst>
                            <p:childTnLst>
                              <p:par>
                                <p:cTn id="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" dur="36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indent="228600" eaLnBrk="1" hangingPunct="1">
              <a:spcBef>
                <a:spcPct val="0"/>
              </a:spcBef>
              <a:buClr>
                <a:srgbClr val="ACB4C2"/>
              </a:buClr>
              <a:buSzTx/>
              <a:buFont typeface="Trebuchet MS" pitchFamily="34" charset="0"/>
              <a:buNone/>
            </a:pPr>
            <a:r>
              <a:rPr lang="en-US" smtClean="0">
                <a:solidFill>
                  <a:srgbClr val="ACB4C2"/>
                </a:solidFill>
                <a:latin typeface="Trebuchet MS" pitchFamily="34" charset="0"/>
                <a:cs typeface="Arial" charset="0"/>
                <a:sym typeface="Trebuchet MS" pitchFamily="34" charset="0"/>
              </a:rPr>
              <a:t>Justin Bieber</a:t>
            </a:r>
          </a:p>
        </p:txBody>
      </p:sp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150" cy="4967288"/>
          </a:xfrm>
        </p:spPr>
        <p:txBody>
          <a:bodyPr/>
          <a:lstStyle/>
          <a:p>
            <a:pPr marL="342900" indent="-342900" eaLnBrk="1" hangingPunct="1">
              <a:spcBef>
                <a:spcPts val="600"/>
              </a:spcBef>
              <a:buClr>
                <a:srgbClr val="FFFFFF"/>
              </a:buClr>
              <a:buSzPct val="167000"/>
            </a:pPr>
            <a:r>
              <a:rPr lang="en-US" sz="3000" smtClean="0">
                <a:solidFill>
                  <a:srgbClr val="FFFFFF"/>
                </a:solidFill>
                <a:latin typeface="Trebuchet MS" pitchFamily="34" charset="0"/>
                <a:cs typeface="Arial" charset="0"/>
                <a:sym typeface="Trebuchet MS" pitchFamily="34" charset="0"/>
              </a:rPr>
              <a:t>El es Justin Bieber. Justin es guapo, alto, y rubio. No es feo, bajo, y morena. El es canadiense y americano. Justin Bieber es de Canada.  </a:t>
            </a:r>
          </a:p>
        </p:txBody>
      </p:sp>
      <p:sp>
        <p:nvSpPr>
          <p:cNvPr id="15364" name="Shape 92"/>
          <p:cNvSpPr>
            <a:spLocks noChangeArrowheads="1"/>
          </p:cNvSpPr>
          <p:nvPr/>
        </p:nvSpPr>
        <p:spPr bwMode="auto">
          <a:xfrm>
            <a:off x="4672013" y="1741488"/>
            <a:ext cx="4076700" cy="3057525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4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indent="228600" eaLnBrk="1" hangingPunct="1">
              <a:spcBef>
                <a:spcPct val="0"/>
              </a:spcBef>
              <a:buClr>
                <a:srgbClr val="ACB4C2"/>
              </a:buClr>
              <a:buSzTx/>
              <a:buFont typeface="Trebuchet MS" pitchFamily="34" charset="0"/>
              <a:buNone/>
            </a:pPr>
            <a:r>
              <a:rPr lang="en-US" smtClean="0">
                <a:solidFill>
                  <a:srgbClr val="ACB4C2"/>
                </a:solidFill>
                <a:latin typeface="Trebuchet MS" pitchFamily="34" charset="0"/>
                <a:cs typeface="Arial" charset="0"/>
                <a:sym typeface="Trebuchet MS" pitchFamily="34" charset="0"/>
              </a:rPr>
              <a:t>Austin Mahone</a:t>
            </a:r>
          </a:p>
        </p:txBody>
      </p:sp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150" cy="4967288"/>
          </a:xfrm>
        </p:spPr>
        <p:txBody>
          <a:bodyPr/>
          <a:lstStyle/>
          <a:p>
            <a:pPr marL="342900" indent="-342900" eaLnBrk="1" hangingPunct="1">
              <a:spcBef>
                <a:spcPts val="600"/>
              </a:spcBef>
              <a:buClr>
                <a:srgbClr val="FFFFFF"/>
              </a:buClr>
              <a:buSzPct val="167000"/>
            </a:pPr>
            <a:r>
              <a:rPr lang="en-US" sz="3000" smtClean="0">
                <a:solidFill>
                  <a:srgbClr val="FFFFFF"/>
                </a:solidFill>
                <a:latin typeface="Trebuchet MS" pitchFamily="34" charset="0"/>
                <a:cs typeface="Arial" charset="0"/>
                <a:sym typeface="Trebuchet MS" pitchFamily="34" charset="0"/>
              </a:rPr>
              <a:t>El es Austin Mahone. Austin es morena, guapo, y muy comica. No es bajo, serio, y feo. El es americano. Austin Mahone es de los estados unidos. </a:t>
            </a:r>
          </a:p>
        </p:txBody>
      </p:sp>
      <p:sp>
        <p:nvSpPr>
          <p:cNvPr id="17412" name="Shape 99"/>
          <p:cNvSpPr>
            <a:spLocks noChangeArrowheads="1"/>
          </p:cNvSpPr>
          <p:nvPr/>
        </p:nvSpPr>
        <p:spPr bwMode="auto">
          <a:xfrm>
            <a:off x="4902200" y="1981200"/>
            <a:ext cx="3575050" cy="3576638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6" dur="28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800"/>
                            </p:stCondLst>
                            <p:childTnLst>
                              <p:par>
                                <p:cTn id="8" presetID="2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" dur="50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500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hape 104"/>
          <p:cNvSpPr txBox="1">
            <a:spLocks noGrp="1"/>
          </p:cNvSpPr>
          <p:nvPr>
            <p:ph type="body" idx="1"/>
          </p:nvPr>
        </p:nvSpPr>
        <p:spPr>
          <a:xfrm>
            <a:off x="303213" y="2735263"/>
            <a:ext cx="8229600" cy="69215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Clr>
                <a:srgbClr val="ACB4C2"/>
              </a:buClr>
              <a:buSzPct val="167000"/>
              <a:buFontTx/>
              <a:buNone/>
            </a:pPr>
            <a:r>
              <a:rPr lang="en-US" sz="4800" smtClean="0">
                <a:solidFill>
                  <a:srgbClr val="ACB4C2"/>
                </a:solidFill>
                <a:latin typeface="Berkshire Swash"/>
                <a:ea typeface="Berkshire Swash"/>
                <a:cs typeface="Berkshire Swash"/>
                <a:sym typeface="Berkshire Swash"/>
              </a:rPr>
              <a:t>Fin</a:t>
            </a:r>
          </a:p>
        </p:txBody>
      </p:sp>
      <p:sp>
        <p:nvSpPr>
          <p:cNvPr id="105" name="Shape 105"/>
          <p:cNvSpPr>
            <a:spLocks noChangeArrowheads="1"/>
          </p:cNvSpPr>
          <p:nvPr/>
        </p:nvSpPr>
        <p:spPr bwMode="auto">
          <a:xfrm>
            <a:off x="207963" y="193675"/>
            <a:ext cx="2114550" cy="2162175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6" name="Shape 106"/>
          <p:cNvSpPr>
            <a:spLocks noChangeArrowheads="1"/>
          </p:cNvSpPr>
          <p:nvPr/>
        </p:nvSpPr>
        <p:spPr bwMode="auto">
          <a:xfrm>
            <a:off x="6389688" y="323850"/>
            <a:ext cx="2143125" cy="2133600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7" name="Shape 107"/>
          <p:cNvSpPr>
            <a:spLocks noChangeArrowheads="1"/>
          </p:cNvSpPr>
          <p:nvPr/>
        </p:nvSpPr>
        <p:spPr bwMode="auto">
          <a:xfrm rot="-731999">
            <a:off x="565150" y="3578225"/>
            <a:ext cx="2257425" cy="2774950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" name="Shape 108"/>
          <p:cNvSpPr>
            <a:spLocks noChangeArrowheads="1"/>
          </p:cNvSpPr>
          <p:nvPr/>
        </p:nvSpPr>
        <p:spPr bwMode="auto">
          <a:xfrm rot="1068000">
            <a:off x="6902450" y="3106738"/>
            <a:ext cx="1304925" cy="3011487"/>
          </a:xfrm>
          <a:prstGeom prst="rect">
            <a:avLst/>
          </a:prstGeom>
          <a:blipFill dpi="0" rotWithShape="1">
            <a:blip r:embed="rId6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" name="Shape 109"/>
          <p:cNvSpPr>
            <a:spLocks noChangeArrowheads="1"/>
          </p:cNvSpPr>
          <p:nvPr/>
        </p:nvSpPr>
        <p:spPr bwMode="auto">
          <a:xfrm>
            <a:off x="3684588" y="207963"/>
            <a:ext cx="1466850" cy="2133600"/>
          </a:xfrm>
          <a:prstGeom prst="rect">
            <a:avLst/>
          </a:prstGeom>
          <a:blipFill dpi="0" rotWithShape="1">
            <a:blip r:embed="rId7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0" name="Shape 110"/>
          <p:cNvSpPr>
            <a:spLocks noChangeArrowheads="1"/>
          </p:cNvSpPr>
          <p:nvPr/>
        </p:nvSpPr>
        <p:spPr bwMode="auto">
          <a:xfrm>
            <a:off x="3684588" y="4244975"/>
            <a:ext cx="1636712" cy="1822450"/>
          </a:xfrm>
          <a:prstGeom prst="rect">
            <a:avLst/>
          </a:prstGeom>
          <a:blipFill dpi="0" rotWithShape="1">
            <a:blip r:embed="rId8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xit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400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400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4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4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38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380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8800"/>
                            </p:stCondLst>
                            <p:childTnLst>
                              <p:par>
                                <p:cTn id="1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37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0"/>
                            </p:stCondLst>
                            <p:childTnLst>
                              <p:par>
                                <p:cTn id="2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4000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4000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6500"/>
                            </p:stCondLst>
                            <p:childTnLst>
                              <p:par>
                                <p:cTn id="27" presetID="23" presetClass="exit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4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4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</p:bldLst>
  </p:timing>
</p:sld>
</file>

<file path=ppt/theme/theme1.xml><?xml version="1.0" encoding="utf-8"?>
<a:theme xmlns:a="http://schemas.openxmlformats.org/drawingml/2006/main" name="Custom Theme">
  <a:themeElements>
    <a:clrScheme name="Custom 439">
      <a:dk1>
        <a:srgbClr val="000000"/>
      </a:dk1>
      <a:lt1>
        <a:srgbClr val="FFFFFF"/>
      </a:lt1>
      <a:dk2>
        <a:srgbClr val="5C6E95"/>
      </a:dk2>
      <a:lt2>
        <a:srgbClr val="ACB4C2"/>
      </a:lt2>
      <a:accent1>
        <a:srgbClr val="667E50"/>
      </a:accent1>
      <a:accent2>
        <a:srgbClr val="CFBF73"/>
      </a:accent2>
      <a:accent3>
        <a:srgbClr val="8C7C82"/>
      </a:accent3>
      <a:accent4>
        <a:srgbClr val="9ABF87"/>
      </a:accent4>
      <a:accent5>
        <a:srgbClr val="CF9462"/>
      </a:accent5>
      <a:accent6>
        <a:srgbClr val="A25642"/>
      </a:accent6>
      <a:hlink>
        <a:srgbClr val="5173A5"/>
      </a:hlink>
      <a:folHlink>
        <a:srgbClr val="68728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121</Words>
  <PresentationFormat>On-screen Show (4:3)</PresentationFormat>
  <Paragraphs>11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7</vt:i4>
      </vt:variant>
      <vt:variant>
        <vt:lpstr>Slide Titles</vt:lpstr>
      </vt:variant>
      <vt:variant>
        <vt:i4>6</vt:i4>
      </vt:variant>
    </vt:vector>
  </HeadingPairs>
  <TitlesOfParts>
    <vt:vector size="16" baseType="lpstr">
      <vt:lpstr>Arial</vt:lpstr>
      <vt:lpstr>Trebuchet MS</vt:lpstr>
      <vt:lpstr>Berkshire Swash</vt:lpstr>
      <vt:lpstr>Custom Theme</vt:lpstr>
      <vt:lpstr>Custom Theme</vt:lpstr>
      <vt:lpstr>Custom Theme</vt:lpstr>
      <vt:lpstr>Custom Theme</vt:lpstr>
      <vt:lpstr>Custom Theme</vt:lpstr>
      <vt:lpstr>Custom Theme</vt:lpstr>
      <vt:lpstr>Custom Theme</vt:lpstr>
      <vt:lpstr>Famous People </vt:lpstr>
      <vt:lpstr>Selena Gomez </vt:lpstr>
      <vt:lpstr>Taylor Swift</vt:lpstr>
      <vt:lpstr>Justin Bieber</vt:lpstr>
      <vt:lpstr>Austin Mahone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Famous People </dc:title>
  <cp:lastModifiedBy>sundararajanarp</cp:lastModifiedBy>
  <cp:revision>1</cp:revision>
  <dcterms:modified xsi:type="dcterms:W3CDTF">2013-10-09T15:43:58Z</dcterms:modified>
</cp:coreProperties>
</file>